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3"/>
  </p:sldMasterIdLst>
  <p:sldIdLst>
    <p:sldId id="256" r:id="rId4"/>
    <p:sldId id="275" r:id="rId5"/>
    <p:sldId id="276" r:id="rId6"/>
    <p:sldId id="257" r:id="rId7"/>
    <p:sldId id="278" r:id="rId8"/>
    <p:sldId id="274" r:id="rId9"/>
    <p:sldId id="277" r:id="rId10"/>
    <p:sldId id="298" r:id="rId11"/>
    <p:sldId id="279" r:id="rId12"/>
    <p:sldId id="258" r:id="rId13"/>
    <p:sldId id="265" r:id="rId14"/>
    <p:sldId id="266" r:id="rId15"/>
    <p:sldId id="288" r:id="rId16"/>
    <p:sldId id="289" r:id="rId17"/>
    <p:sldId id="295" r:id="rId18"/>
    <p:sldId id="273" r:id="rId19"/>
    <p:sldId id="293" r:id="rId20"/>
    <p:sldId id="272" r:id="rId21"/>
    <p:sldId id="292" r:id="rId22"/>
    <p:sldId id="290" r:id="rId23"/>
    <p:sldId id="269" r:id="rId24"/>
    <p:sldId id="270" r:id="rId25"/>
    <p:sldId id="296" r:id="rId26"/>
    <p:sldId id="297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3A04908-DED4-4A2D-8426-D2C9C029CEB7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9FB1419-386B-414A-9D3C-2EE034A3AE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41C8D2DD-6ED7-4019-AEE9-D35C2BDA6C6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6041C8F2-E841-4B2D-9BBF-4F240763C04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61E4CD82-E46A-4141-8948-926D98F76F3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CD0444E2-ACE6-4A47-95DE-4052E6760F8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017D3BA5-F31A-439F-BF25-ACDFAF426A2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313BF83E-70F7-493A-BE22-93C64F4A2D9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8CD4D028-5BF4-475B-8323-B8E15D096A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7B3012A4-5711-4C18-AEBA-3D182268C1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203FA032-4DD0-4418-8D67-B5608FDBAD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2DEEF278-CBDA-4FDB-B8AC-77B288CB59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D31BBAD9-E5B8-45ED-81F9-496EF6CF21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DDE75B45-77A4-4EDA-97E2-F3F8A83AC02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2059812B-5B64-4445-94D2-BD82C0B4414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504733BC-45E3-406B-91DC-D3AD640C4CB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880DD150-8742-45DF-8488-3439EBE8E9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5D593002-390F-4D67-9C08-12EB2BCE51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F2B2DD69-3C0A-4BE3-876C-2CFB24D8641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82345588-D308-482A-9EE9-F21B7176CBE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2B5FCD8C-996B-476C-A3B8-87908C5109B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52574192-08CD-4D09-B37E-0BB7E0C7028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E309A06F-EED4-428F-B2CB-0F368027001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838FD032-B4D5-4465-8182-68458B3013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6E8B94A0-9053-4AE4-8143-66BCD506B4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E9615563-46B7-4F5D-859D-81F2D1C6FF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ED9E941F-0DB9-4F69-B147-4DDE5274947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88FEE178-7BD0-4C53-B155-972DE3F10B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F100913F-D925-4BB0-9263-9E92A9BA9C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822E175C-C1A3-4EFA-BE0B-8ED930A3C1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11582AC5-F740-4E02-A8E3-09003DBFE3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D368EA51-11F2-4522-8F74-423B8E0F320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51C6222F-A5C9-4566-AD99-310BB7F13C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83A8D61C-8C13-4084-9298-BBBFB06809F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A4990ABA-5FCF-4285-87DC-4A23AF7549D2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482A71AE-EDEF-41DD-AF61-C2B614FAA8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9FA64F5A-5AD0-4B02-AEA4-39939D7030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5AE4B5F1-11EF-4A7E-87A5-C46D03A23B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7F8EB59A-90EC-4B95-8B95-6C0B6A85F2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B5913C60-F2E2-418A-A833-44F648DE7D5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EBCE3F03-1891-4696-88E6-8274DC62B5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558DB0D9-A880-4A53-A317-62A2D20FB4E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03440FF4-7EF0-42BC-BEF0-C139688299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5829D023-0B83-46F0-8943-19706626D5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6AF98625-E27C-4490-8A40-6148E94095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FF5E6B6B-8407-481F-B6A3-11023040EC8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03C34836-2BF8-42BA-BAD1-DCBEE155E6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BE3A1683-E554-4075-9BA6-599027135DD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6C6A9440-CCAA-4D20-A9EC-BB067B84CB5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55B0A75C-0210-4A6D-99C4-82E355D6424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4D3776E8-ED2C-42D6-93A5-A0072DA8B58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95922CFE-BA27-428B-84DB-094909E838E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D054EA95-70C4-4ED0-BF52-BDE03A6929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A8FD1359-C49E-4075-B8DD-C8A34DEB82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57C68D53-B68D-42E6-8C5F-EA0EC9DF933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DF19E09F-3CE0-4B45-BFD5-5C73E18E16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5C9F6A40-D643-4F42-9053-7EC3696F03D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5D6222D4-7D96-4BE7-8CAF-32230FABB9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98A5813B-35F9-46C6-A6FF-BFCED5C95F86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27E26B44-9B8A-4E0D-9D4F-A26CF184DF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927D26E9-5826-4F7F-ABE0-B6DEB472E07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/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E7C990F9-8569-48CF-A8A2-36B99DCC039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/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D38094D0-172D-4F8B-BF40-FF61A9E91B1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/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A27325D7-AF9C-4AA6-BBA6-498595BF654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970D520C-EDAC-450D-AED2-479FA333513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E1496AB1-B9A9-4278-A9F4-B436F12A90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8A3BED4B-CA0A-43C6-8452-81DC64784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AE081-AC45-4B75-9574-18333AC0A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33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D0DA41B4-837B-40A3-9B98-F50816BE2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8822B49A-7C71-4261-9D52-653458B77F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1DAD5407-D231-41F1-9715-9449BC3F33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002F5-E18E-4B62-8FA3-6F72CAD42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08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5B5EB340-C100-4ED2-AF3C-C0CB9FAE61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90A90C8C-C3B1-4CE4-A4DF-4A8C1BEB06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B546EDD0-9377-4BCC-A62B-6C31729FF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5DD56-B1ED-47D8-84BB-77AC8C6A2E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10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ABD627AD-BE5B-4CE6-8172-5B7DAA899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284A7736-23CF-4D87-8F53-CEF171776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6DBF6A24-AC3A-4CA0-B905-F70D3778AA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870F-0098-42D7-AC5D-66CB6D814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5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560AABBA-21BA-4DFD-A3BA-00B80EAE0A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81701B71-7410-4B98-A05D-60955A0009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CA099FDB-CC5A-4A99-80FB-60E573B9B0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D978-A960-45DB-8063-485E54DD1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35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1073B556-145E-4DDD-A178-9A6E4AF56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31B57E8F-2182-416B-B135-1FB4ADC9ED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9CF47B8A-EB1A-4247-A554-6F9EA863BA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394F6-652B-49A0-AFB2-995EBC960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0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520E09E5-D049-4875-8475-16B409446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89E67FD1-7B0C-4C5B-963C-0C75D1937C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59DAEC3F-FC5F-4153-9412-10B4698EAB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DF6B1-20F6-4158-9E6B-5DAD68A65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43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0CA4A9DD-BDAF-441C-87EC-4AA6D3195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4004AD76-BF11-4E0D-A7F4-037FBFC86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3729DEF6-5470-4C54-9EC6-98F1AB87D0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85C1A-6E5B-4B15-877E-E59B92B4BA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0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89E04051-CFC4-45E7-A792-097A1A741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14176834-F7EF-4576-B312-1510BD2D1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B10E14B9-9DF4-413B-826C-BDCE3F430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5880-E679-483F-BD1C-0C5EB0D440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2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5BA3A201-DE63-4DC8-8D75-0B08380C1C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21274CC6-7834-43B7-935C-58E42F1C13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99A76234-0A95-4BF5-9FD5-32035893F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01015-6CBF-42FE-B047-4AC72A49FF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30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6BDDBB27-D9F4-4364-A414-59E62AECB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70279011-4724-4E13-B3F8-A0DEC57A4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163748ED-27CE-45B6-A972-AC88C17BBC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5F055-BD22-4F1C-A7A7-661A31D184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98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>
            <a:extLst>
              <a:ext uri="{FF2B5EF4-FFF2-40B4-BE49-F238E27FC236}">
                <a16:creationId xmlns:a16="http://schemas.microsoft.com/office/drawing/2014/main" id="{D7E693E2-934B-4B14-AF42-1936B5733F38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7276A10B-7943-452D-98B4-A8D606CCC8E6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B79E1F6F-21AD-450E-A8C7-E9112869013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D0CC4DFD-65B7-4AA8-B652-BC9066B946F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>
                <a:extLst>
                  <a:ext uri="{FF2B5EF4-FFF2-40B4-BE49-F238E27FC236}">
                    <a16:creationId xmlns:a16="http://schemas.microsoft.com/office/drawing/2014/main" id="{AB709B71-1D40-4FE6-9074-E0487A9624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3" name="Oval 7">
                <a:extLst>
                  <a:ext uri="{FF2B5EF4-FFF2-40B4-BE49-F238E27FC236}">
                    <a16:creationId xmlns:a16="http://schemas.microsoft.com/office/drawing/2014/main" id="{CCE2ACCB-DC43-4D6F-9B33-C5A8DAFE444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Oval 8">
                <a:extLst>
                  <a:ext uri="{FF2B5EF4-FFF2-40B4-BE49-F238E27FC236}">
                    <a16:creationId xmlns:a16="http://schemas.microsoft.com/office/drawing/2014/main" id="{B53F93EE-1034-4C08-B7CB-2C23FFF9D7C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5" name="Oval 9">
                <a:extLst>
                  <a:ext uri="{FF2B5EF4-FFF2-40B4-BE49-F238E27FC236}">
                    <a16:creationId xmlns:a16="http://schemas.microsoft.com/office/drawing/2014/main" id="{2890A039-227D-4AFE-B50A-21577D04BC1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Oval 10">
                <a:extLst>
                  <a:ext uri="{FF2B5EF4-FFF2-40B4-BE49-F238E27FC236}">
                    <a16:creationId xmlns:a16="http://schemas.microsoft.com/office/drawing/2014/main" id="{DB6322DB-07C9-4860-9208-CD36EB61002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7" name="Freeform 11">
                <a:extLst>
                  <a:ext uri="{FF2B5EF4-FFF2-40B4-BE49-F238E27FC236}">
                    <a16:creationId xmlns:a16="http://schemas.microsoft.com/office/drawing/2014/main" id="{5CB94695-C007-46DA-A3C8-C9E50B633EE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8" name="Freeform 12">
                <a:extLst>
                  <a:ext uri="{FF2B5EF4-FFF2-40B4-BE49-F238E27FC236}">
                    <a16:creationId xmlns:a16="http://schemas.microsoft.com/office/drawing/2014/main" id="{01A26B6C-38DF-45C9-AAC3-F9033256B20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" name="Freeform 13">
                <a:extLst>
                  <a:ext uri="{FF2B5EF4-FFF2-40B4-BE49-F238E27FC236}">
                    <a16:creationId xmlns:a16="http://schemas.microsoft.com/office/drawing/2014/main" id="{6BAD5BDD-5850-48DD-B2FD-E3EA8BF358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14">
                <a:extLst>
                  <a:ext uri="{FF2B5EF4-FFF2-40B4-BE49-F238E27FC236}">
                    <a16:creationId xmlns:a16="http://schemas.microsoft.com/office/drawing/2014/main" id="{A755EAFC-92C7-4E8C-AAF6-3AC081436B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1" name="Freeform 15">
                <a:extLst>
                  <a:ext uri="{FF2B5EF4-FFF2-40B4-BE49-F238E27FC236}">
                    <a16:creationId xmlns:a16="http://schemas.microsoft.com/office/drawing/2014/main" id="{88273D9B-3008-4368-B6C8-14C24228AF5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2" name="Oval 16">
                <a:extLst>
                  <a:ext uri="{FF2B5EF4-FFF2-40B4-BE49-F238E27FC236}">
                    <a16:creationId xmlns:a16="http://schemas.microsoft.com/office/drawing/2014/main" id="{84FD8C16-4DED-43EF-B34D-7B95337C756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5" name="Group 17">
              <a:extLst>
                <a:ext uri="{FF2B5EF4-FFF2-40B4-BE49-F238E27FC236}">
                  <a16:creationId xmlns:a16="http://schemas.microsoft.com/office/drawing/2014/main" id="{EBC6E641-C433-4CED-9905-4C0EFC0FB31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>
                <a:extLst>
                  <a:ext uri="{FF2B5EF4-FFF2-40B4-BE49-F238E27FC236}">
                    <a16:creationId xmlns:a16="http://schemas.microsoft.com/office/drawing/2014/main" id="{6C5F6EF9-80C1-4DAF-B6CD-C345CF97FD4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5" name="Oval 19">
                <a:extLst>
                  <a:ext uri="{FF2B5EF4-FFF2-40B4-BE49-F238E27FC236}">
                    <a16:creationId xmlns:a16="http://schemas.microsoft.com/office/drawing/2014/main" id="{75C60439-8BF7-42BE-A059-34D04B24F31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6" name="Oval 20">
                <a:extLst>
                  <a:ext uri="{FF2B5EF4-FFF2-40B4-BE49-F238E27FC236}">
                    <a16:creationId xmlns:a16="http://schemas.microsoft.com/office/drawing/2014/main" id="{224765EC-759B-4301-956C-AAFD1387D7D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7" name="Oval 21">
                <a:extLst>
                  <a:ext uri="{FF2B5EF4-FFF2-40B4-BE49-F238E27FC236}">
                    <a16:creationId xmlns:a16="http://schemas.microsoft.com/office/drawing/2014/main" id="{10849148-1845-4573-95BB-6A6DBA8AB00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8" name="Oval 22">
                <a:extLst>
                  <a:ext uri="{FF2B5EF4-FFF2-40B4-BE49-F238E27FC236}">
                    <a16:creationId xmlns:a16="http://schemas.microsoft.com/office/drawing/2014/main" id="{2EB95FAE-487A-44E6-8FD2-8299D4E6081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9" name="Oval 23">
                <a:extLst>
                  <a:ext uri="{FF2B5EF4-FFF2-40B4-BE49-F238E27FC236}">
                    <a16:creationId xmlns:a16="http://schemas.microsoft.com/office/drawing/2014/main" id="{2C79A53A-B612-44C5-9648-99AEA5B260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0" name="Oval 24">
                <a:extLst>
                  <a:ext uri="{FF2B5EF4-FFF2-40B4-BE49-F238E27FC236}">
                    <a16:creationId xmlns:a16="http://schemas.microsoft.com/office/drawing/2014/main" id="{FC091A22-7919-4991-96D3-A3640E198DA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1" name="Oval 25">
                <a:extLst>
                  <a:ext uri="{FF2B5EF4-FFF2-40B4-BE49-F238E27FC236}">
                    <a16:creationId xmlns:a16="http://schemas.microsoft.com/office/drawing/2014/main" id="{2E8ECA1C-FAC3-4ABB-BB48-8C3FE46E79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2" name="Freeform 26">
                <a:extLst>
                  <a:ext uri="{FF2B5EF4-FFF2-40B4-BE49-F238E27FC236}">
                    <a16:creationId xmlns:a16="http://schemas.microsoft.com/office/drawing/2014/main" id="{44EDEC76-613C-48AA-B607-C7CCE15A7F2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3" name="Freeform 27">
                <a:extLst>
                  <a:ext uri="{FF2B5EF4-FFF2-40B4-BE49-F238E27FC236}">
                    <a16:creationId xmlns:a16="http://schemas.microsoft.com/office/drawing/2014/main" id="{49644E0C-D533-459B-88C4-AE7E72771C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4" name="Freeform 28">
                <a:extLst>
                  <a:ext uri="{FF2B5EF4-FFF2-40B4-BE49-F238E27FC236}">
                    <a16:creationId xmlns:a16="http://schemas.microsoft.com/office/drawing/2014/main" id="{C641B6F3-BCB0-4F32-8DF7-59D29B67B4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5" name="Freeform 29">
                <a:extLst>
                  <a:ext uri="{FF2B5EF4-FFF2-40B4-BE49-F238E27FC236}">
                    <a16:creationId xmlns:a16="http://schemas.microsoft.com/office/drawing/2014/main" id="{50ED0975-5F1C-4674-A8B7-51D6572185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9" name="Freeform 30">
                <a:extLst>
                  <a:ext uri="{FF2B5EF4-FFF2-40B4-BE49-F238E27FC236}">
                    <a16:creationId xmlns:a16="http://schemas.microsoft.com/office/drawing/2014/main" id="{83293280-6C6B-4665-B6E7-589ED3CAB3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>
                <a:extLst>
                  <a:ext uri="{FF2B5EF4-FFF2-40B4-BE49-F238E27FC236}">
                    <a16:creationId xmlns:a16="http://schemas.microsoft.com/office/drawing/2014/main" id="{75300C05-BF15-4CF8-98B5-44D854EA31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Freeform 32">
                <a:extLst>
                  <a:ext uri="{FF2B5EF4-FFF2-40B4-BE49-F238E27FC236}">
                    <a16:creationId xmlns:a16="http://schemas.microsoft.com/office/drawing/2014/main" id="{D122A330-001D-48D5-B786-6DBDB49F25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9" name="Freeform 33">
                <a:extLst>
                  <a:ext uri="{FF2B5EF4-FFF2-40B4-BE49-F238E27FC236}">
                    <a16:creationId xmlns:a16="http://schemas.microsoft.com/office/drawing/2014/main" id="{B1180FA1-B9C3-4E07-8ADD-6D8F0E77B7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0" name="Freeform 34">
                <a:extLst>
                  <a:ext uri="{FF2B5EF4-FFF2-40B4-BE49-F238E27FC236}">
                    <a16:creationId xmlns:a16="http://schemas.microsoft.com/office/drawing/2014/main" id="{85033898-D11B-4CAE-B066-1660AE39E2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4" name="Freeform 35">
                <a:extLst>
                  <a:ext uri="{FF2B5EF4-FFF2-40B4-BE49-F238E27FC236}">
                    <a16:creationId xmlns:a16="http://schemas.microsoft.com/office/drawing/2014/main" id="{E0F08BA9-FDCA-4B8E-93F9-756D2564F15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>
              <a:extLst>
                <a:ext uri="{FF2B5EF4-FFF2-40B4-BE49-F238E27FC236}">
                  <a16:creationId xmlns:a16="http://schemas.microsoft.com/office/drawing/2014/main" id="{5406F2AE-3959-4041-9138-EE6FB657AED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>
                <a:extLst>
                  <a:ext uri="{FF2B5EF4-FFF2-40B4-BE49-F238E27FC236}">
                    <a16:creationId xmlns:a16="http://schemas.microsoft.com/office/drawing/2014/main" id="{A23D7EAC-C9EA-402D-945F-678AB0D253A4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4" name="Freeform 38">
                <a:extLst>
                  <a:ext uri="{FF2B5EF4-FFF2-40B4-BE49-F238E27FC236}">
                    <a16:creationId xmlns:a16="http://schemas.microsoft.com/office/drawing/2014/main" id="{6A0E66F3-8BA0-4CBE-B12D-525B74D217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5" name="Freeform 39">
                <a:extLst>
                  <a:ext uri="{FF2B5EF4-FFF2-40B4-BE49-F238E27FC236}">
                    <a16:creationId xmlns:a16="http://schemas.microsoft.com/office/drawing/2014/main" id="{1428F4A1-9279-43F7-8F6F-64F2E5001B3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6" name="Freeform 40">
                <a:extLst>
                  <a:ext uri="{FF2B5EF4-FFF2-40B4-BE49-F238E27FC236}">
                    <a16:creationId xmlns:a16="http://schemas.microsoft.com/office/drawing/2014/main" id="{8373F9A5-AFD4-4977-9A9A-28AEEAE0E56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7" name="Freeform 41">
                <a:extLst>
                  <a:ext uri="{FF2B5EF4-FFF2-40B4-BE49-F238E27FC236}">
                    <a16:creationId xmlns:a16="http://schemas.microsoft.com/office/drawing/2014/main" id="{7CDFF9FA-05BC-4A13-A4A0-9610C95D32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8" name="Freeform 42">
                <a:extLst>
                  <a:ext uri="{FF2B5EF4-FFF2-40B4-BE49-F238E27FC236}">
                    <a16:creationId xmlns:a16="http://schemas.microsoft.com/office/drawing/2014/main" id="{8583F194-EB73-4F33-95C9-DD53E3F7470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9" name="Freeform 43">
                <a:extLst>
                  <a:ext uri="{FF2B5EF4-FFF2-40B4-BE49-F238E27FC236}">
                    <a16:creationId xmlns:a16="http://schemas.microsoft.com/office/drawing/2014/main" id="{7FCBF147-012C-44A0-9E62-4AF97A75DF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7" name="Freeform 44">
                <a:extLst>
                  <a:ext uri="{FF2B5EF4-FFF2-40B4-BE49-F238E27FC236}">
                    <a16:creationId xmlns:a16="http://schemas.microsoft.com/office/drawing/2014/main" id="{5D6757CF-117F-46FC-A395-C1D7986ACFE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Freeform 45">
                <a:extLst>
                  <a:ext uri="{FF2B5EF4-FFF2-40B4-BE49-F238E27FC236}">
                    <a16:creationId xmlns:a16="http://schemas.microsoft.com/office/drawing/2014/main" id="{DFAB8919-DFC6-43F9-B2EC-5C2830D3193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42" name="Freeform 46">
                <a:extLst>
                  <a:ext uri="{FF2B5EF4-FFF2-40B4-BE49-F238E27FC236}">
                    <a16:creationId xmlns:a16="http://schemas.microsoft.com/office/drawing/2014/main" id="{8FA340DC-4418-43E2-BF75-6E4C017797E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43" name="Freeform 47">
                <a:extLst>
                  <a:ext uri="{FF2B5EF4-FFF2-40B4-BE49-F238E27FC236}">
                    <a16:creationId xmlns:a16="http://schemas.microsoft.com/office/drawing/2014/main" id="{D2C7B251-DF7C-4DE3-962F-5554E1C359A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44" name="Oval 48">
                <a:extLst>
                  <a:ext uri="{FF2B5EF4-FFF2-40B4-BE49-F238E27FC236}">
                    <a16:creationId xmlns:a16="http://schemas.microsoft.com/office/drawing/2014/main" id="{AD264BD7-F083-45FE-B584-997EE6E75C8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45" name="Oval 49">
                <a:extLst>
                  <a:ext uri="{FF2B5EF4-FFF2-40B4-BE49-F238E27FC236}">
                    <a16:creationId xmlns:a16="http://schemas.microsoft.com/office/drawing/2014/main" id="{21D9139B-07C5-4D9C-A535-DE3F7E07398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46" name="Oval 50">
                <a:extLst>
                  <a:ext uri="{FF2B5EF4-FFF2-40B4-BE49-F238E27FC236}">
                    <a16:creationId xmlns:a16="http://schemas.microsoft.com/office/drawing/2014/main" id="{B8A0899C-4BC9-4C69-9257-280BEEFF3F5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47" name="Oval 51">
                <a:extLst>
                  <a:ext uri="{FF2B5EF4-FFF2-40B4-BE49-F238E27FC236}">
                    <a16:creationId xmlns:a16="http://schemas.microsoft.com/office/drawing/2014/main" id="{8EB239F7-E812-41F7-8B46-B8443D17137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48" name="Oval 52">
                <a:extLst>
                  <a:ext uri="{FF2B5EF4-FFF2-40B4-BE49-F238E27FC236}">
                    <a16:creationId xmlns:a16="http://schemas.microsoft.com/office/drawing/2014/main" id="{10DC7BAA-01C1-4082-982A-0AD768DBFB7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49" name="Oval 53">
                <a:extLst>
                  <a:ext uri="{FF2B5EF4-FFF2-40B4-BE49-F238E27FC236}">
                    <a16:creationId xmlns:a16="http://schemas.microsoft.com/office/drawing/2014/main" id="{A924BC3E-941D-421B-B709-9E875E4A33F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7" name="Group 54">
              <a:extLst>
                <a:ext uri="{FF2B5EF4-FFF2-40B4-BE49-F238E27FC236}">
                  <a16:creationId xmlns:a16="http://schemas.microsoft.com/office/drawing/2014/main" id="{207359CB-1A8B-4BBB-8E76-5D6D5FD7CBA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>
                <a:extLst>
                  <a:ext uri="{FF2B5EF4-FFF2-40B4-BE49-F238E27FC236}">
                    <a16:creationId xmlns:a16="http://schemas.microsoft.com/office/drawing/2014/main" id="{DD18DA13-7184-4E68-A197-730DE08FE5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>
                <a:extLst>
                  <a:ext uri="{FF2B5EF4-FFF2-40B4-BE49-F238E27FC236}">
                    <a16:creationId xmlns:a16="http://schemas.microsoft.com/office/drawing/2014/main" id="{A7E6BB18-DB99-4F19-8400-F8415259C2F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>
                <a:extLst>
                  <a:ext uri="{FF2B5EF4-FFF2-40B4-BE49-F238E27FC236}">
                    <a16:creationId xmlns:a16="http://schemas.microsoft.com/office/drawing/2014/main" id="{338682D2-E6F6-46F9-BDAF-3B8BF7D857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>
                <a:extLst>
                  <a:ext uri="{FF2B5EF4-FFF2-40B4-BE49-F238E27FC236}">
                    <a16:creationId xmlns:a16="http://schemas.microsoft.com/office/drawing/2014/main" id="{4F5F2A10-5975-4F22-B975-34F0055F80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>
                <a:extLst>
                  <a:ext uri="{FF2B5EF4-FFF2-40B4-BE49-F238E27FC236}">
                    <a16:creationId xmlns:a16="http://schemas.microsoft.com/office/drawing/2014/main" id="{E783AB03-DF18-4DB4-9182-94CC070895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>
                <a:extLst>
                  <a:ext uri="{FF2B5EF4-FFF2-40B4-BE49-F238E27FC236}">
                    <a16:creationId xmlns:a16="http://schemas.microsoft.com/office/drawing/2014/main" id="{5A854B91-E923-486A-BAA2-7465275DFA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>
                <a:extLst>
                  <a:ext uri="{FF2B5EF4-FFF2-40B4-BE49-F238E27FC236}">
                    <a16:creationId xmlns:a16="http://schemas.microsoft.com/office/drawing/2014/main" id="{DA12D185-5F28-4AB3-859B-0801F46D9746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>
                <a:extLst>
                  <a:ext uri="{FF2B5EF4-FFF2-40B4-BE49-F238E27FC236}">
                    <a16:creationId xmlns:a16="http://schemas.microsoft.com/office/drawing/2014/main" id="{52CC1FD9-73CE-42C9-97BE-0DC19A67BA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>
                  <a:extLst>
                    <a:ext uri="{FF2B5EF4-FFF2-40B4-BE49-F238E27FC236}">
                      <a16:creationId xmlns:a16="http://schemas.microsoft.com/office/drawing/2014/main" id="{98CE5912-81BB-4EFD-A44C-25A2F139BA4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/>
                </a:p>
              </p:txBody>
            </p:sp>
            <p:sp>
              <p:nvSpPr>
                <p:cNvPr id="1047" name="Oval 64">
                  <a:extLst>
                    <a:ext uri="{FF2B5EF4-FFF2-40B4-BE49-F238E27FC236}">
                      <a16:creationId xmlns:a16="http://schemas.microsoft.com/office/drawing/2014/main" id="{A98B1BD7-02CC-4E2F-A8DF-ED7FA6001C6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/>
                </a:p>
              </p:txBody>
            </p:sp>
            <p:sp>
              <p:nvSpPr>
                <p:cNvPr id="1048" name="Oval 65">
                  <a:extLst>
                    <a:ext uri="{FF2B5EF4-FFF2-40B4-BE49-F238E27FC236}">
                      <a16:creationId xmlns:a16="http://schemas.microsoft.com/office/drawing/2014/main" id="{A2134C55-395D-402E-8D18-A602CAC9CFA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/>
                </a:p>
              </p:txBody>
            </p:sp>
            <p:sp>
              <p:nvSpPr>
                <p:cNvPr id="1049" name="Oval 66">
                  <a:extLst>
                    <a:ext uri="{FF2B5EF4-FFF2-40B4-BE49-F238E27FC236}">
                      <a16:creationId xmlns:a16="http://schemas.microsoft.com/office/drawing/2014/main" id="{1D73B3E8-7201-4882-BD2B-3482A6A3154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4163" name="Rectangle 67">
            <a:extLst>
              <a:ext uri="{FF2B5EF4-FFF2-40B4-BE49-F238E27FC236}">
                <a16:creationId xmlns:a16="http://schemas.microsoft.com/office/drawing/2014/main" id="{31406D54-9120-4F0B-8DA5-62E4C61E9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64" name="Rectangle 68">
            <a:extLst>
              <a:ext uri="{FF2B5EF4-FFF2-40B4-BE49-F238E27FC236}">
                <a16:creationId xmlns:a16="http://schemas.microsoft.com/office/drawing/2014/main" id="{5E796D3E-E467-4F1C-BC9E-6FE217DE5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65" name="Rectangle 69">
            <a:extLst>
              <a:ext uri="{FF2B5EF4-FFF2-40B4-BE49-F238E27FC236}">
                <a16:creationId xmlns:a16="http://schemas.microsoft.com/office/drawing/2014/main" id="{1FA9DEE8-96D2-46E0-BA2F-5E1A860AF6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66" name="Rectangle 70">
            <a:extLst>
              <a:ext uri="{FF2B5EF4-FFF2-40B4-BE49-F238E27FC236}">
                <a16:creationId xmlns:a16="http://schemas.microsoft.com/office/drawing/2014/main" id="{985E6B58-26D4-4CB8-8032-F06B5DA9BC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67" name="Rectangle 71">
            <a:extLst>
              <a:ext uri="{FF2B5EF4-FFF2-40B4-BE49-F238E27FC236}">
                <a16:creationId xmlns:a16="http://schemas.microsoft.com/office/drawing/2014/main" id="{8F470A4C-482E-47C9-B788-179368531B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78D49D8-9E92-4660-BD86-254B61B06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006677B-F47D-40F4-986A-7203EB9046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/>
              <a:t>Cell Organelle Notes</a:t>
            </a:r>
            <a:r>
              <a:rPr lang="en-US" altLang="en-US"/>
              <a:t>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E5BF5BE-A0BE-41F9-8635-0D9FE937389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F114726-8933-4BF7-9716-155EF6613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Nucleus</a:t>
            </a:r>
            <a:endParaRPr lang="en-US" altLang="en-US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9611EBF-2902-41FA-B5D8-38777F89D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Large organelle that contains the cell’s DNA</a:t>
            </a:r>
            <a:endParaRPr lang="en-US" altLang="en-US" b="1" dirty="0"/>
          </a:p>
          <a:p>
            <a:pPr eaLnBrk="1" hangingPunct="1">
              <a:defRPr/>
            </a:pPr>
            <a:endParaRPr lang="en-US" altLang="en-US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dirty="0"/>
              <a:t>Controls many functions of cell. Often considered the cell’s brain, contains DNA.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26BA0D1-4D70-4024-BBC9-B2BA5CB27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    Ribosomes</a:t>
            </a:r>
            <a:r>
              <a:rPr lang="en-US" altLang="en-US" dirty="0"/>
              <a:t>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D253DD9-B33F-4A85-A054-B0AFE9276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Small organelles that make protein, lipids, and help break down toxins. </a:t>
            </a:r>
          </a:p>
        </p:txBody>
      </p:sp>
      <p:pic>
        <p:nvPicPr>
          <p:cNvPr id="13316" name="Picture 5" descr="ribosomes_alone2">
            <a:extLst>
              <a:ext uri="{FF2B5EF4-FFF2-40B4-BE49-F238E27FC236}">
                <a16:creationId xmlns:a16="http://schemas.microsoft.com/office/drawing/2014/main" id="{B69970C7-87E2-4C9E-8B00-2A306E7AE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33800"/>
            <a:ext cx="38862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CCF8727-96D2-4419-A427-EEE298364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  Endoplasmic Reticulum</a:t>
            </a:r>
            <a:r>
              <a:rPr lang="en-US" altLang="en-US" dirty="0"/>
              <a:t>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CC4FE57-048F-4CA9-8472-8B686F6BCF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System of folded membranes in which proteins, lipids, and other materials are made, processed, and transported.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ER transports materials. It also breaks down toxic material that could harm the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AD1BD11-2FFD-4E5D-B2CA-385641876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Rough ER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3617B3A-1C33-4E7A-B380-BEE0A87FB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5364" name="Picture 5" descr="350px-Biological_cell">
            <a:extLst>
              <a:ext uri="{FF2B5EF4-FFF2-40B4-BE49-F238E27FC236}">
                <a16:creationId xmlns:a16="http://schemas.microsoft.com/office/drawing/2014/main" id="{2C28C267-C68F-4DF9-898F-8597DAEF3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6213"/>
            <a:ext cx="67056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0A3EBF3-0DCC-4061-B997-98C9F7001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Rough ER 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0C9E79B-AC5A-4BEA-8AA4-4371F2ABC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6388" name="Picture 5" descr="Nucleus_ER_golgi">
            <a:extLst>
              <a:ext uri="{FF2B5EF4-FFF2-40B4-BE49-F238E27FC236}">
                <a16:creationId xmlns:a16="http://schemas.microsoft.com/office/drawing/2014/main" id="{8B09CF58-9446-4197-BF05-5F228E52E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3866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A898218-5651-45CA-A295-D68BB1473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/>
              <a:t>Mitochondria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3EE6367-8013-44FB-90D9-116FCDA25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7412" name="Picture 5" descr="cell_diagram_lipid">
            <a:extLst>
              <a:ext uri="{FF2B5EF4-FFF2-40B4-BE49-F238E27FC236}">
                <a16:creationId xmlns:a16="http://schemas.microsoft.com/office/drawing/2014/main" id="{49DD3E7D-5131-4163-B020-2604DE3C1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38822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DF98C3D-8484-4FF2-813D-BA732008A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Mitochondria</a:t>
            </a:r>
            <a:r>
              <a:rPr lang="en-US" altLang="en-US" dirty="0"/>
              <a:t> 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DD5FC8E-A045-4FDD-8FA5-841870A0E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Organelle where sugar is broken down to produce energy.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Main power source of the cell that produces energy.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088120B-4F96-4F51-AFA8-546443F92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/>
              <a:t>Chloroplast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9EBA3FA-383C-4A1A-AE4D-CC1B529CC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pic>
        <p:nvPicPr>
          <p:cNvPr id="19460" name="Picture 7" descr="plant%20cell">
            <a:extLst>
              <a:ext uri="{FF2B5EF4-FFF2-40B4-BE49-F238E27FC236}">
                <a16:creationId xmlns:a16="http://schemas.microsoft.com/office/drawing/2014/main" id="{9973041A-BF0E-459E-8F61-416CDC40A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772400" cy="55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706509F-EC90-489E-8EC1-9BDF610E0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Chloroplasts</a:t>
            </a:r>
            <a:r>
              <a:rPr lang="en-US" altLang="en-US" dirty="0"/>
              <a:t> 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BB9ECE0-4AC6-4F8F-8494-AFC661486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 Found </a:t>
            </a:r>
            <a:r>
              <a:rPr lang="en-US" altLang="en-US" b="1" dirty="0"/>
              <a:t>in plants</a:t>
            </a:r>
            <a:r>
              <a:rPr lang="en-US" altLang="en-US" dirty="0"/>
              <a:t> </a:t>
            </a:r>
          </a:p>
          <a:p>
            <a:pPr eaLnBrk="1" hangingPunct="1">
              <a:defRPr/>
            </a:pPr>
            <a:r>
              <a:rPr lang="en-US" altLang="en-US" b="1" dirty="0"/>
              <a:t>Organelle in plant cells where photosynthesis occurs</a:t>
            </a:r>
          </a:p>
          <a:p>
            <a:pPr eaLnBrk="1" hangingPunct="1">
              <a:defRPr/>
            </a:pPr>
            <a:r>
              <a:rPr lang="en-US" altLang="en-US" b="1" dirty="0"/>
              <a:t>Converts sunlight to energy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0D4F1CC-D7F5-47BD-982C-7E69C2F1B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Chloroplast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2E8F943-12EF-4589-AFFE-33707407A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21508" name="Picture 5" descr="Chloroplast">
            <a:extLst>
              <a:ext uri="{FF2B5EF4-FFF2-40B4-BE49-F238E27FC236}">
                <a16:creationId xmlns:a16="http://schemas.microsoft.com/office/drawing/2014/main" id="{3F41308B-C73A-4C8E-B12C-92D49D5D2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68463"/>
            <a:ext cx="5562600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EEA91A0-E0A6-4073-9A32-9691C1EB8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457A7FD-A945-49D1-855E-2FF6C54D2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4100" name="Picture 7" descr="cell">
            <a:extLst>
              <a:ext uri="{FF2B5EF4-FFF2-40B4-BE49-F238E27FC236}">
                <a16:creationId xmlns:a16="http://schemas.microsoft.com/office/drawing/2014/main" id="{B806C76A-AA73-4AE6-A8D1-493C8E728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781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B80F18C-8BC0-4E7B-8DAA-6D76D5D2C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/>
              <a:t>Golgi Apparatus/ Bodies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D9A24A7-9E3C-4241-96E8-8A184111E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22532" name="Picture 5" descr="ergolgi">
            <a:extLst>
              <a:ext uri="{FF2B5EF4-FFF2-40B4-BE49-F238E27FC236}">
                <a16:creationId xmlns:a16="http://schemas.microsoft.com/office/drawing/2014/main" id="{7E3F484A-1FB5-4FCE-A252-DB43E11C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03300"/>
            <a:ext cx="6629400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49D191F-192E-491A-988D-97E2FE1D7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 Golgi Apparatus</a:t>
            </a:r>
            <a:r>
              <a:rPr lang="en-US" altLang="en-US" dirty="0"/>
              <a:t>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39CD6F7-D0DF-4515-8BE8-7A4F291CDD6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/>
              <a:t>Flat, layered organelle</a:t>
            </a:r>
          </a:p>
          <a:p>
            <a:pPr marL="514350" indent="-51435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/>
              <a:t>Packages and distributes proteins out of the cell. 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AC74C9FB-3236-4F7B-8DCC-74605E5009E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z="2800"/>
          </a:p>
        </p:txBody>
      </p:sp>
      <p:pic>
        <p:nvPicPr>
          <p:cNvPr id="23557" name="Picture 6" descr="2-59">
            <a:extLst>
              <a:ext uri="{FF2B5EF4-FFF2-40B4-BE49-F238E27FC236}">
                <a16:creationId xmlns:a16="http://schemas.microsoft.com/office/drawing/2014/main" id="{121BF93D-956E-4636-9B7E-117F7C22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191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71A5F08-6E98-4E36-84B3-A97767C47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Lysosomes</a:t>
            </a:r>
            <a:r>
              <a:rPr lang="en-US" altLang="en-US" dirty="0"/>
              <a:t>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D0BBB4F-BD26-42DA-B6D3-BA96AD362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 Organelles surrounded by membrane with digestive enzymes</a:t>
            </a:r>
          </a:p>
          <a:p>
            <a:pPr eaLnBrk="1" hangingPunct="1">
              <a:defRPr/>
            </a:pPr>
            <a:r>
              <a:rPr lang="en-US" altLang="en-US" dirty="0"/>
              <a:t>Digests food, gets rid of waste, protects from </a:t>
            </a:r>
            <a:r>
              <a:rPr lang="en-US" altLang="en-US"/>
              <a:t>outside invaders.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2A9DB40-7680-413B-80F7-60CF98122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Plant Cell vs.  Animal Cell </a:t>
            </a:r>
          </a:p>
        </p:txBody>
      </p:sp>
      <p:pic>
        <p:nvPicPr>
          <p:cNvPr id="25603" name="Picture 5" descr="plantcell">
            <a:extLst>
              <a:ext uri="{FF2B5EF4-FFF2-40B4-BE49-F238E27FC236}">
                <a16:creationId xmlns:a16="http://schemas.microsoft.com/office/drawing/2014/main" id="{75CED1AF-DFD2-430B-8C15-C492F24A0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54102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cell">
            <a:extLst>
              <a:ext uri="{FF2B5EF4-FFF2-40B4-BE49-F238E27FC236}">
                <a16:creationId xmlns:a16="http://schemas.microsoft.com/office/drawing/2014/main" id="{A193A5B2-619C-4114-A207-D1E28834D75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4700588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E42C086-1D83-4660-832D-4B3601DD3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Plant Cell vs. Animal Cell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42704B4-B858-4957-AF75-72EAE7BE6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/>
              <a:t>Make a Venn Diagram to compare and contrast plant and animal cells: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26628" name="Oval 4">
            <a:extLst>
              <a:ext uri="{FF2B5EF4-FFF2-40B4-BE49-F238E27FC236}">
                <a16:creationId xmlns:a16="http://schemas.microsoft.com/office/drawing/2014/main" id="{155A7CEA-92C5-4AE0-912F-F869269A8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52800"/>
            <a:ext cx="4343400" cy="3200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629" name="Oval 5">
            <a:extLst>
              <a:ext uri="{FF2B5EF4-FFF2-40B4-BE49-F238E27FC236}">
                <a16:creationId xmlns:a16="http://schemas.microsoft.com/office/drawing/2014/main" id="{450F55A2-D8D4-4FCB-801E-D2FA013C2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352800"/>
            <a:ext cx="4191000" cy="3200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4841DEAA-4876-49E9-BFC3-5588D280E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5" y="3268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631" name="Text Box 8">
            <a:extLst>
              <a:ext uri="{FF2B5EF4-FFF2-40B4-BE49-F238E27FC236}">
                <a16:creationId xmlns:a16="http://schemas.microsoft.com/office/drawing/2014/main" id="{15DE4A6A-23BA-4E2C-8C62-DD6E8E057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194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Plant cell </a:t>
            </a:r>
          </a:p>
        </p:txBody>
      </p:sp>
      <p:sp>
        <p:nvSpPr>
          <p:cNvPr id="26632" name="Text Box 9">
            <a:extLst>
              <a:ext uri="{FF2B5EF4-FFF2-40B4-BE49-F238E27FC236}">
                <a16:creationId xmlns:a16="http://schemas.microsoft.com/office/drawing/2014/main" id="{093E4F09-294A-4172-875D-18751379B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819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Animal cell</a:t>
            </a:r>
          </a:p>
        </p:txBody>
      </p:sp>
      <p:sp>
        <p:nvSpPr>
          <p:cNvPr id="26633" name="Text Box 10">
            <a:extLst>
              <a:ext uri="{FF2B5EF4-FFF2-40B4-BE49-F238E27FC236}">
                <a16:creationId xmlns:a16="http://schemas.microsoft.com/office/drawing/2014/main" id="{161E4CC9-B542-499F-B206-22B5F9799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7244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Both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8F10C68-D433-434D-B8AC-161F968EA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8773CB2-4B85-47BE-BB2D-F2AA08D6F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5124" name="Picture 5" descr="plantcell">
            <a:extLst>
              <a:ext uri="{FF2B5EF4-FFF2-40B4-BE49-F238E27FC236}">
                <a16:creationId xmlns:a16="http://schemas.microsoft.com/office/drawing/2014/main" id="{E6145C5F-F94C-4DA7-BE25-BF303EF35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71596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FD6B5FE-CF87-436F-8EF3-71E036059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 Cell Wall</a:t>
            </a:r>
            <a:endParaRPr lang="en-US" altLang="en-U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AD3AA91-D12F-49D9-96D2-A484CBFFA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2954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Found in plants, </a:t>
            </a:r>
          </a:p>
          <a:p>
            <a:pPr eaLnBrk="1" hangingPunct="1">
              <a:defRPr/>
            </a:pPr>
            <a:r>
              <a:rPr lang="en-US" altLang="en-US" sz="2800" dirty="0"/>
              <a:t>Animals do not have cell walls</a:t>
            </a:r>
          </a:p>
          <a:p>
            <a:pPr eaLnBrk="1" hangingPunct="1">
              <a:defRPr/>
            </a:pPr>
            <a:r>
              <a:rPr lang="en-US" altLang="en-US" sz="2800" dirty="0"/>
              <a:t>Cell was is a rigid structure that surrounds a plant cell</a:t>
            </a:r>
          </a:p>
          <a:p>
            <a:pPr eaLnBrk="1" hangingPunct="1">
              <a:defRPr/>
            </a:pPr>
            <a:r>
              <a:rPr lang="en-US" altLang="en-US" sz="2800" b="1" dirty="0"/>
              <a:t>Supports and protect the structure (cell)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C50D744-1DCE-4734-B11A-62A6A0EE7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CCBC3BA-FA2A-41C9-A520-9ED3B7F04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7172" name="Picture 5" descr="cell_diagram_lipid">
            <a:extLst>
              <a:ext uri="{FF2B5EF4-FFF2-40B4-BE49-F238E27FC236}">
                <a16:creationId xmlns:a16="http://schemas.microsoft.com/office/drawing/2014/main" id="{2A6FC9B2-7730-4CD2-90A3-85B5945F3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9113"/>
            <a:ext cx="80772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9ABA208-1238-4B09-AFFD-182389ADD7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Cell Membrane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14D9F54-CF38-40F9-94AE-42465C81E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A protective barrier that encloses a cell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Cell membrane encloses, protects, and controls movement in and out of the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>
            <a:extLst>
              <a:ext uri="{FF2B5EF4-FFF2-40B4-BE49-F238E27FC236}">
                <a16:creationId xmlns:a16="http://schemas.microsoft.com/office/drawing/2014/main" id="{F3DCCD08-C651-4DD3-9BD4-8AB1F9436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Magnification of Cell Membrane </a:t>
            </a:r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4AB2DF6F-CC29-4B73-AD5A-249B6DA0BF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z="2800"/>
          </a:p>
        </p:txBody>
      </p:sp>
      <p:sp>
        <p:nvSpPr>
          <p:cNvPr id="28680" name="Rectangle 8">
            <a:extLst>
              <a:ext uri="{FF2B5EF4-FFF2-40B4-BE49-F238E27FC236}">
                <a16:creationId xmlns:a16="http://schemas.microsoft.com/office/drawing/2014/main" id="{B1B732C6-84AC-4068-9393-B058000773A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z="2800"/>
          </a:p>
        </p:txBody>
      </p:sp>
      <p:pic>
        <p:nvPicPr>
          <p:cNvPr id="9221" name="Picture 5" descr="cell_membrane">
            <a:extLst>
              <a:ext uri="{FF2B5EF4-FFF2-40B4-BE49-F238E27FC236}">
                <a16:creationId xmlns:a16="http://schemas.microsoft.com/office/drawing/2014/main" id="{3DF21D05-CA91-4758-A067-8BCD959D6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8676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3B97-AA3D-4AF2-917D-6252594F1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Cytoplasm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6637E-9B86-4B54-B1FB-64EFC6E010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 gel like material that fills the cell</a:t>
            </a:r>
          </a:p>
          <a:p>
            <a:pPr eaLnBrk="1" hangingPunct="1">
              <a:defRPr/>
            </a:pPr>
            <a:r>
              <a:rPr lang="en-US" dirty="0"/>
              <a:t>Hold the cell parts in place</a:t>
            </a:r>
          </a:p>
        </p:txBody>
      </p:sp>
      <p:pic>
        <p:nvPicPr>
          <p:cNvPr id="10244" name="Picture 2" descr="Image result for cytoplasm">
            <a:extLst>
              <a:ext uri="{FF2B5EF4-FFF2-40B4-BE49-F238E27FC236}">
                <a16:creationId xmlns:a16="http://schemas.microsoft.com/office/drawing/2014/main" id="{7F9C0020-B874-40D7-8019-85D253B086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52688"/>
            <a:ext cx="4038600" cy="2820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02F9BD1-481D-4CEF-9970-1124AF8E0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Nucleus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FAA381E-437A-41D8-B45C-17DB63348B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1268" name="Picture 5" descr="nucleus1">
            <a:extLst>
              <a:ext uri="{FF2B5EF4-FFF2-40B4-BE49-F238E27FC236}">
                <a16:creationId xmlns:a16="http://schemas.microsoft.com/office/drawing/2014/main" id="{AFE029BC-31BC-4655-8D7E-BD9D9716B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324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C1269A9EA19C4DA1B9AB5118549658" ma:contentTypeVersion="5" ma:contentTypeDescription="Create a new document." ma:contentTypeScope="" ma:versionID="8ff4293a00a3949b4065a40f02f13de8">
  <xsd:schema xmlns:xsd="http://www.w3.org/2001/XMLSchema" xmlns:xs="http://www.w3.org/2001/XMLSchema" xmlns:p="http://schemas.microsoft.com/office/2006/metadata/properties" xmlns:ns2="bdf2c121-22a4-4fb1-a4d4-ea1dbb250811" targetNamespace="http://schemas.microsoft.com/office/2006/metadata/properties" ma:root="true" ma:fieldsID="b2716d14b3396b362d0011d2d10b8a68" ns2:_="">
    <xsd:import namespace="bdf2c121-22a4-4fb1-a4d4-ea1dbb2508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2c121-22a4-4fb1-a4d4-ea1dbb2508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0E71D3-7AFA-4B5A-BED7-50D5C12869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69DA87-6AB1-4F5B-850E-756519C190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f2c121-22a4-4fb1-a4d4-ea1dbb2508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1626</TotalTime>
  <Words>273</Words>
  <Application>Microsoft Office PowerPoint</Application>
  <PresentationFormat>On-screen Show (4:3)</PresentationFormat>
  <Paragraphs>52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Ripple</vt:lpstr>
      <vt:lpstr>Cell Organelle Notes </vt:lpstr>
      <vt:lpstr>PowerPoint Presentation</vt:lpstr>
      <vt:lpstr>PowerPoint Presentation</vt:lpstr>
      <vt:lpstr> Cell Wall</vt:lpstr>
      <vt:lpstr>PowerPoint Presentation</vt:lpstr>
      <vt:lpstr>Cell Membrane </vt:lpstr>
      <vt:lpstr>Magnification of Cell Membrane </vt:lpstr>
      <vt:lpstr>Cytoplasm</vt:lpstr>
      <vt:lpstr>Nucleus</vt:lpstr>
      <vt:lpstr>Nucleus</vt:lpstr>
      <vt:lpstr>    Ribosomes </vt:lpstr>
      <vt:lpstr>  Endoplasmic Reticulum </vt:lpstr>
      <vt:lpstr>Rough ER </vt:lpstr>
      <vt:lpstr>Rough ER </vt:lpstr>
      <vt:lpstr>Mitochondria </vt:lpstr>
      <vt:lpstr>Mitochondria </vt:lpstr>
      <vt:lpstr>Chloroplast</vt:lpstr>
      <vt:lpstr>Chloroplasts </vt:lpstr>
      <vt:lpstr>Chloroplast</vt:lpstr>
      <vt:lpstr>Golgi Apparatus/ Bodies</vt:lpstr>
      <vt:lpstr> Golgi Apparatus </vt:lpstr>
      <vt:lpstr>Lysosomes </vt:lpstr>
      <vt:lpstr>Plant Cell vs.  Animal Cell </vt:lpstr>
      <vt:lpstr>Plant Cell vs. Animal Cell</vt:lpstr>
    </vt:vector>
  </TitlesOfParts>
  <Company>WUHSD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Organelle Notes</dc:title>
  <dc:creator>Nayif.Abdullah</dc:creator>
  <cp:lastModifiedBy>Pouncey, Kristin</cp:lastModifiedBy>
  <cp:revision>19</cp:revision>
  <dcterms:created xsi:type="dcterms:W3CDTF">2006-10-23T22:11:03Z</dcterms:created>
  <dcterms:modified xsi:type="dcterms:W3CDTF">2018-10-01T14:43:29Z</dcterms:modified>
</cp:coreProperties>
</file>