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4" r:id="rId4"/>
  </p:sldMasterIdLst>
  <p:sldIdLst>
    <p:sldId id="256" r:id="rId5"/>
    <p:sldId id="257" r:id="rId6"/>
    <p:sldId id="262" r:id="rId7"/>
    <p:sldId id="258" r:id="rId8"/>
    <p:sldId id="263" r:id="rId9"/>
    <p:sldId id="264" r:id="rId10"/>
    <p:sldId id="259" r:id="rId11"/>
    <p:sldId id="26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30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6DFF08F-DC6B-4601-B491-B0F83F6DD2DA}" type="datetimeFigureOut">
              <a:rPr lang="en-US" smtClean="0"/>
              <a:t>12/10/2018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496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92978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580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4810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47896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8201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673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0523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6090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5188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650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341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12/10/2018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8956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12/10/2018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7433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12/10/2018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76629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0914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53817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DFF08F-DC6B-4601-B491-B0F83F6DD2DA}" type="datetimeFigureOut">
              <a:rPr lang="en-US" smtClean="0"/>
              <a:pPr/>
              <a:t>12/10/2018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2405711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brainpop.com/science/cellularlifeandgenetics/mitosi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MNq015d03M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Mitosis and meiosis </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13784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Mitosis </a:t>
            </a:r>
          </a:p>
        </p:txBody>
      </p:sp>
      <p:sp>
        <p:nvSpPr>
          <p:cNvPr id="3" name="Content Placeholder 2"/>
          <p:cNvSpPr>
            <a:spLocks noGrp="1"/>
          </p:cNvSpPr>
          <p:nvPr>
            <p:ph idx="1"/>
          </p:nvPr>
        </p:nvSpPr>
        <p:spPr/>
        <p:txBody>
          <a:bodyPr>
            <a:normAutofit lnSpcReduction="10000"/>
          </a:bodyPr>
          <a:lstStyle/>
          <a:p>
            <a:r>
              <a:rPr lang="en-US" sz="3600" dirty="0"/>
              <a:t>The process where a single cell divides resulting in two identical cells, each containing the same number of chromosomes and genetic content as that of the original cell </a:t>
            </a:r>
          </a:p>
          <a:p>
            <a:r>
              <a:rPr lang="en-US" sz="3600" dirty="0">
                <a:hlinkClick r:id="rId2"/>
              </a:rPr>
              <a:t>Mitosis </a:t>
            </a:r>
            <a:br>
              <a:rPr lang="en-US" dirty="0"/>
            </a:br>
            <a:endParaRPr lang="en-US" dirty="0"/>
          </a:p>
        </p:txBody>
      </p:sp>
    </p:spTree>
    <p:extLst>
      <p:ext uri="{BB962C8B-B14F-4D97-AF65-F5344CB8AC3E}">
        <p14:creationId xmlns:p14="http://schemas.microsoft.com/office/powerpoint/2010/main" val="3719364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036" y="982131"/>
            <a:ext cx="9601196" cy="1303867"/>
          </a:xfrm>
        </p:spPr>
        <p:txBody>
          <a:bodyPr/>
          <a:lstStyle/>
          <a:p>
            <a:r>
              <a:rPr lang="en-US" dirty="0"/>
              <a:t>Phases of Mitosis </a:t>
            </a:r>
          </a:p>
        </p:txBody>
      </p:sp>
      <p:pic>
        <p:nvPicPr>
          <p:cNvPr id="1026" name="Picture 2" descr="Image result for pMAT mit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9641" y="982131"/>
            <a:ext cx="4123462" cy="504423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1011316" y="2496714"/>
            <a:ext cx="5531527" cy="3318936"/>
          </a:xfrm>
        </p:spPr>
        <p:txBody>
          <a:bodyPr>
            <a:noAutofit/>
          </a:bodyPr>
          <a:lstStyle/>
          <a:p>
            <a:r>
              <a:rPr lang="en-US" sz="2800" dirty="0"/>
              <a:t>There are 4 main phases of Mitosis:</a:t>
            </a:r>
          </a:p>
          <a:p>
            <a:pPr lvl="1"/>
            <a:r>
              <a:rPr lang="en-US" sz="2400" dirty="0"/>
              <a:t>Prophase </a:t>
            </a:r>
          </a:p>
          <a:p>
            <a:pPr lvl="1"/>
            <a:r>
              <a:rPr lang="en-US" sz="2400" dirty="0"/>
              <a:t>Metaphase</a:t>
            </a:r>
          </a:p>
          <a:p>
            <a:pPr lvl="1"/>
            <a:r>
              <a:rPr lang="en-US" sz="2400" dirty="0"/>
              <a:t>Anaphase </a:t>
            </a:r>
          </a:p>
          <a:p>
            <a:pPr lvl="1"/>
            <a:r>
              <a:rPr lang="en-US" sz="2400" dirty="0"/>
              <a:t>Telophase </a:t>
            </a:r>
          </a:p>
        </p:txBody>
      </p:sp>
    </p:spTree>
    <p:extLst>
      <p:ext uri="{BB962C8B-B14F-4D97-AF65-F5344CB8AC3E}">
        <p14:creationId xmlns:p14="http://schemas.microsoft.com/office/powerpoint/2010/main" val="3278091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Meiosis </a:t>
            </a:r>
            <a:endParaRPr lang="en-US" dirty="0"/>
          </a:p>
        </p:txBody>
      </p:sp>
      <p:sp>
        <p:nvSpPr>
          <p:cNvPr id="3" name="Content Placeholder 2"/>
          <p:cNvSpPr>
            <a:spLocks noGrp="1"/>
          </p:cNvSpPr>
          <p:nvPr>
            <p:ph idx="1"/>
          </p:nvPr>
        </p:nvSpPr>
        <p:spPr/>
        <p:txBody>
          <a:bodyPr>
            <a:normAutofit lnSpcReduction="10000"/>
          </a:bodyPr>
          <a:lstStyle/>
          <a:p>
            <a:r>
              <a:rPr lang="en-US" sz="3200" dirty="0"/>
              <a:t>A process in cell division during which the number of chromosomes decreases to half the original number by two divisions of the nucleus, which results in the production of sex cells </a:t>
            </a:r>
          </a:p>
          <a:p>
            <a:endParaRPr lang="en-US" sz="3200" dirty="0"/>
          </a:p>
          <a:p>
            <a:r>
              <a:rPr lang="en-US" sz="3200" dirty="0">
                <a:hlinkClick r:id="rId2"/>
              </a:rPr>
              <a:t>Phases of Meiosis </a:t>
            </a:r>
            <a:endParaRPr lang="en-US" sz="3200" dirty="0"/>
          </a:p>
        </p:txBody>
      </p:sp>
    </p:spTree>
    <p:extLst>
      <p:ext uri="{BB962C8B-B14F-4D97-AF65-F5344CB8AC3E}">
        <p14:creationId xmlns:p14="http://schemas.microsoft.com/office/powerpoint/2010/main" val="2820525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Phases of Meiosis </a:t>
            </a:r>
          </a:p>
        </p:txBody>
      </p:sp>
      <p:pic>
        <p:nvPicPr>
          <p:cNvPr id="2050" name="Picture 2" descr="Image result for meios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8215" y="2583402"/>
            <a:ext cx="10695570" cy="304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212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Phases of Meiosis </a:t>
            </a:r>
          </a:p>
        </p:txBody>
      </p:sp>
      <p:sp>
        <p:nvSpPr>
          <p:cNvPr id="3" name="Content Placeholder 2"/>
          <p:cNvSpPr>
            <a:spLocks noGrp="1"/>
          </p:cNvSpPr>
          <p:nvPr>
            <p:ph idx="1"/>
          </p:nvPr>
        </p:nvSpPr>
        <p:spPr/>
        <p:txBody>
          <a:bodyPr numCol="2">
            <a:normAutofit fontScale="77500" lnSpcReduction="20000"/>
          </a:bodyPr>
          <a:lstStyle/>
          <a:p>
            <a:r>
              <a:rPr lang="en-US" sz="3100" dirty="0"/>
              <a:t>There are 8 main phases of Meiosis</a:t>
            </a:r>
          </a:p>
          <a:p>
            <a:pPr lvl="1"/>
            <a:r>
              <a:rPr lang="en-US" sz="2300" dirty="0"/>
              <a:t>Prophase I</a:t>
            </a:r>
          </a:p>
          <a:p>
            <a:pPr lvl="1"/>
            <a:r>
              <a:rPr lang="en-US" sz="2300" dirty="0"/>
              <a:t>Metaphase I</a:t>
            </a:r>
          </a:p>
          <a:p>
            <a:pPr lvl="1"/>
            <a:r>
              <a:rPr lang="en-US" sz="2300" dirty="0"/>
              <a:t>Anaphase I </a:t>
            </a:r>
          </a:p>
          <a:p>
            <a:pPr lvl="1"/>
            <a:r>
              <a:rPr lang="en-US" sz="2300" dirty="0"/>
              <a:t>Telophase I </a:t>
            </a:r>
          </a:p>
          <a:p>
            <a:pPr lvl="1"/>
            <a:endParaRPr lang="en-US" sz="2300" dirty="0"/>
          </a:p>
          <a:p>
            <a:pPr lvl="1"/>
            <a:endParaRPr lang="en-US" sz="2300" dirty="0"/>
          </a:p>
          <a:p>
            <a:pPr lvl="1"/>
            <a:endParaRPr lang="en-US" sz="2300" dirty="0"/>
          </a:p>
          <a:p>
            <a:pPr lvl="1"/>
            <a:endParaRPr lang="en-US" sz="2300" dirty="0"/>
          </a:p>
          <a:p>
            <a:pPr marL="457200" lvl="1" indent="0">
              <a:buNone/>
            </a:pPr>
            <a:endParaRPr lang="en-US" sz="2300" dirty="0"/>
          </a:p>
          <a:p>
            <a:pPr lvl="1"/>
            <a:r>
              <a:rPr lang="en-US" sz="2300" dirty="0"/>
              <a:t>Prophase II</a:t>
            </a:r>
          </a:p>
          <a:p>
            <a:pPr lvl="1"/>
            <a:r>
              <a:rPr lang="en-US" sz="2300" dirty="0"/>
              <a:t>Metaphase II</a:t>
            </a:r>
          </a:p>
          <a:p>
            <a:pPr lvl="1"/>
            <a:r>
              <a:rPr lang="en-US" sz="2300" dirty="0"/>
              <a:t>Anaphase II</a:t>
            </a:r>
          </a:p>
          <a:p>
            <a:pPr lvl="1"/>
            <a:r>
              <a:rPr lang="en-US" sz="2300" dirty="0"/>
              <a:t>Telophase II</a:t>
            </a:r>
          </a:p>
          <a:p>
            <a:pPr lvl="1"/>
            <a:endParaRPr lang="en-US" sz="2300" dirty="0"/>
          </a:p>
          <a:p>
            <a:pPr lvl="1"/>
            <a:endParaRPr lang="en-US" dirty="0"/>
          </a:p>
        </p:txBody>
      </p:sp>
    </p:spTree>
    <p:extLst>
      <p:ext uri="{BB962C8B-B14F-4D97-AF65-F5344CB8AC3E}">
        <p14:creationId xmlns:p14="http://schemas.microsoft.com/office/powerpoint/2010/main" val="3111241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 of cells are made? </a:t>
            </a:r>
          </a:p>
        </p:txBody>
      </p:sp>
      <p:sp>
        <p:nvSpPr>
          <p:cNvPr id="4" name="Text Placeholder 3"/>
          <p:cNvSpPr>
            <a:spLocks noGrp="1"/>
          </p:cNvSpPr>
          <p:nvPr>
            <p:ph type="body" idx="1"/>
          </p:nvPr>
        </p:nvSpPr>
        <p:spPr/>
        <p:txBody>
          <a:bodyPr/>
          <a:lstStyle/>
          <a:p>
            <a:r>
              <a:rPr lang="en-US" dirty="0"/>
              <a:t>Mitosis </a:t>
            </a:r>
          </a:p>
        </p:txBody>
      </p:sp>
      <p:sp>
        <p:nvSpPr>
          <p:cNvPr id="5" name="Content Placeholder 4"/>
          <p:cNvSpPr>
            <a:spLocks noGrp="1"/>
          </p:cNvSpPr>
          <p:nvPr>
            <p:ph sz="half" idx="2"/>
          </p:nvPr>
        </p:nvSpPr>
        <p:spPr/>
        <p:txBody>
          <a:bodyPr/>
          <a:lstStyle/>
          <a:p>
            <a:r>
              <a:rPr lang="en-US" dirty="0"/>
              <a:t>The process of mitosis is the reproduction of somatic cells, or body cells. </a:t>
            </a:r>
          </a:p>
          <a:p>
            <a:pPr lvl="1"/>
            <a:r>
              <a:rPr lang="en-US" dirty="0"/>
              <a:t>Ex: hair cells, skin cells</a:t>
            </a:r>
          </a:p>
        </p:txBody>
      </p:sp>
      <p:sp>
        <p:nvSpPr>
          <p:cNvPr id="6" name="Text Placeholder 5"/>
          <p:cNvSpPr>
            <a:spLocks noGrp="1"/>
          </p:cNvSpPr>
          <p:nvPr>
            <p:ph type="body" sz="quarter" idx="3"/>
          </p:nvPr>
        </p:nvSpPr>
        <p:spPr/>
        <p:txBody>
          <a:bodyPr/>
          <a:lstStyle/>
          <a:p>
            <a:r>
              <a:rPr lang="en-US" dirty="0"/>
              <a:t>Meiosis</a:t>
            </a:r>
          </a:p>
        </p:txBody>
      </p:sp>
      <p:sp>
        <p:nvSpPr>
          <p:cNvPr id="7" name="Content Placeholder 6"/>
          <p:cNvSpPr>
            <a:spLocks noGrp="1"/>
          </p:cNvSpPr>
          <p:nvPr>
            <p:ph sz="quarter" idx="4"/>
          </p:nvPr>
        </p:nvSpPr>
        <p:spPr/>
        <p:txBody>
          <a:bodyPr/>
          <a:lstStyle/>
          <a:p>
            <a:r>
              <a:rPr lang="en-US" dirty="0"/>
              <a:t>The process of meiosis is the reproduction of sex cells</a:t>
            </a:r>
          </a:p>
          <a:p>
            <a:pPr lvl="1"/>
            <a:r>
              <a:rPr lang="en-US" dirty="0"/>
              <a:t>Ex: Egg and Sperm </a:t>
            </a:r>
          </a:p>
          <a:p>
            <a:endParaRPr lang="en-US" dirty="0"/>
          </a:p>
        </p:txBody>
      </p:sp>
    </p:spTree>
    <p:extLst>
      <p:ext uri="{BB962C8B-B14F-4D97-AF65-F5344CB8AC3E}">
        <p14:creationId xmlns:p14="http://schemas.microsoft.com/office/powerpoint/2010/main" val="1014093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Genetic Variation</a:t>
            </a:r>
          </a:p>
        </p:txBody>
      </p:sp>
      <p:sp>
        <p:nvSpPr>
          <p:cNvPr id="4" name="Text Placeholder 3"/>
          <p:cNvSpPr>
            <a:spLocks noGrp="1"/>
          </p:cNvSpPr>
          <p:nvPr>
            <p:ph type="body" idx="1"/>
          </p:nvPr>
        </p:nvSpPr>
        <p:spPr/>
        <p:txBody>
          <a:bodyPr/>
          <a:lstStyle/>
          <a:p>
            <a:r>
              <a:rPr lang="en-US" dirty="0"/>
              <a:t>Mitosis </a:t>
            </a:r>
          </a:p>
        </p:txBody>
      </p:sp>
      <p:sp>
        <p:nvSpPr>
          <p:cNvPr id="5" name="Content Placeholder 4"/>
          <p:cNvSpPr>
            <a:spLocks noGrp="1"/>
          </p:cNvSpPr>
          <p:nvPr>
            <p:ph sz="half" idx="2"/>
          </p:nvPr>
        </p:nvSpPr>
        <p:spPr/>
        <p:txBody>
          <a:bodyPr/>
          <a:lstStyle/>
          <a:p>
            <a:r>
              <a:rPr lang="en-US" dirty="0"/>
              <a:t>Daughter cells are identical to their parent. The DNA and genetics are copied and reproduced to form new cells. The daughter cells have the exact 46 chromosomes as the parent cell. </a:t>
            </a:r>
          </a:p>
        </p:txBody>
      </p:sp>
      <p:sp>
        <p:nvSpPr>
          <p:cNvPr id="6" name="Text Placeholder 5"/>
          <p:cNvSpPr>
            <a:spLocks noGrp="1"/>
          </p:cNvSpPr>
          <p:nvPr>
            <p:ph type="body" sz="quarter" idx="3"/>
          </p:nvPr>
        </p:nvSpPr>
        <p:spPr/>
        <p:txBody>
          <a:bodyPr/>
          <a:lstStyle/>
          <a:p>
            <a:r>
              <a:rPr lang="en-US" dirty="0"/>
              <a:t>Meiosis</a:t>
            </a:r>
          </a:p>
        </p:txBody>
      </p:sp>
      <p:sp>
        <p:nvSpPr>
          <p:cNvPr id="7" name="Content Placeholder 6"/>
          <p:cNvSpPr>
            <a:spLocks noGrp="1"/>
          </p:cNvSpPr>
          <p:nvPr>
            <p:ph sz="quarter" idx="4"/>
          </p:nvPr>
        </p:nvSpPr>
        <p:spPr/>
        <p:txBody>
          <a:bodyPr/>
          <a:lstStyle/>
          <a:p>
            <a:r>
              <a:rPr lang="en-US" dirty="0"/>
              <a:t>The daughter cells are similar to the parents cells but not identical. Daughter cells only have 23 chromosomes because they must meet up with another sex cell to reproduce an offspring. </a:t>
            </a:r>
          </a:p>
        </p:txBody>
      </p:sp>
    </p:spTree>
    <p:extLst>
      <p:ext uri="{BB962C8B-B14F-4D97-AF65-F5344CB8AC3E}">
        <p14:creationId xmlns:p14="http://schemas.microsoft.com/office/powerpoint/2010/main" val="16021501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C1269A9EA19C4DA1B9AB5118549658" ma:contentTypeVersion="5" ma:contentTypeDescription="Create a new document." ma:contentTypeScope="" ma:versionID="8ff4293a00a3949b4065a40f02f13de8">
  <xsd:schema xmlns:xsd="http://www.w3.org/2001/XMLSchema" xmlns:xs="http://www.w3.org/2001/XMLSchema" xmlns:p="http://schemas.microsoft.com/office/2006/metadata/properties" xmlns:ns2="bdf2c121-22a4-4fb1-a4d4-ea1dbb250811" targetNamespace="http://schemas.microsoft.com/office/2006/metadata/properties" ma:root="true" ma:fieldsID="b2716d14b3396b362d0011d2d10b8a68" ns2:_="">
    <xsd:import namespace="bdf2c121-22a4-4fb1-a4d4-ea1dbb25081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f2c121-22a4-4fb1-a4d4-ea1dbb2508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72D5C4-9346-4515-8056-244438A50BBE}">
  <ds:schemaRefs>
    <ds:schemaRef ds:uri="http://schemas.microsoft.com/office/2006/documentManagement/types"/>
    <ds:schemaRef ds:uri="http://schemas.microsoft.com/office/infopath/2007/PartnerControls"/>
    <ds:schemaRef ds:uri="bdf2c121-22a4-4fb1-a4d4-ea1dbb250811"/>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BCD7AC64-C8B9-4DEB-93F7-A8589E74845C}">
  <ds:schemaRefs>
    <ds:schemaRef ds:uri="http://schemas.microsoft.com/sharepoint/v3/contenttype/forms"/>
  </ds:schemaRefs>
</ds:datastoreItem>
</file>

<file path=customXml/itemProps3.xml><?xml version="1.0" encoding="utf-8"?>
<ds:datastoreItem xmlns:ds="http://schemas.openxmlformats.org/officeDocument/2006/customXml" ds:itemID="{4480680D-8603-4A0C-A0FC-1CD548D2FE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f2c121-22a4-4fb1-a4d4-ea1dbb2508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34</TotalTime>
  <Words>205</Words>
  <Application>Microsoft Office PowerPoint</Application>
  <PresentationFormat>Widescreen</PresentationFormat>
  <Paragraphs>42</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Garamond</vt:lpstr>
      <vt:lpstr>Organic</vt:lpstr>
      <vt:lpstr>Mitosis and meiosis </vt:lpstr>
      <vt:lpstr>Mitosis </vt:lpstr>
      <vt:lpstr>Phases of Mitosis </vt:lpstr>
      <vt:lpstr>Meiosis </vt:lpstr>
      <vt:lpstr>Phases of Meiosis </vt:lpstr>
      <vt:lpstr>Phases of Meiosis </vt:lpstr>
      <vt:lpstr>What type of cells are made? </vt:lpstr>
      <vt:lpstr>Genetic Variation</vt:lpstr>
    </vt:vector>
  </TitlesOfParts>
  <Company>Fulton County School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Mitosis and meiosis</dc:title>
  <dc:creator>Negley, Madison</dc:creator>
  <cp:lastModifiedBy>Mcmahon, Colleen</cp:lastModifiedBy>
  <cp:revision>4</cp:revision>
  <dcterms:created xsi:type="dcterms:W3CDTF">2017-11-27T13:18:07Z</dcterms:created>
  <dcterms:modified xsi:type="dcterms:W3CDTF">2018-12-10T17:33:36Z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0x01010081C1269A9EA19C4DA1B9AB5118549658</vt:lpwstr>
  </property>
</Properties>
</file>